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Lato" charset="1" panose="020F0502020204030203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1394700" y="-318447"/>
            <a:ext cx="20476205" cy="11102025"/>
            <a:chOff x="0" y="0"/>
            <a:chExt cx="5392910" cy="292399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5392910" cy="2923990"/>
            </a:xfrm>
            <a:custGeom>
              <a:avLst/>
              <a:gdLst/>
              <a:ahLst/>
              <a:cxnLst/>
              <a:rect r="r" b="b" t="t" l="l"/>
              <a:pathLst>
                <a:path h="2923990" w="5392910">
                  <a:moveTo>
                    <a:pt x="0" y="0"/>
                  </a:moveTo>
                  <a:lnTo>
                    <a:pt x="5392910" y="0"/>
                  </a:lnTo>
                  <a:lnTo>
                    <a:pt x="5392910" y="2923990"/>
                  </a:lnTo>
                  <a:lnTo>
                    <a:pt x="0" y="2923990"/>
                  </a:lnTo>
                  <a:close/>
                </a:path>
              </a:pathLst>
            </a:custGeom>
            <a:solidFill>
              <a:srgbClr val="FE0000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5392910" cy="295256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6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-514350" y="1698276"/>
            <a:ext cx="19595855" cy="1290528"/>
            <a:chOff x="0" y="0"/>
            <a:chExt cx="5161048" cy="339892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5161048" cy="339892"/>
            </a:xfrm>
            <a:custGeom>
              <a:avLst/>
              <a:gdLst/>
              <a:ahLst/>
              <a:cxnLst/>
              <a:rect r="r" b="b" t="t" l="l"/>
              <a:pathLst>
                <a:path h="339892" w="5161048">
                  <a:moveTo>
                    <a:pt x="0" y="0"/>
                  </a:moveTo>
                  <a:lnTo>
                    <a:pt x="5161048" y="0"/>
                  </a:lnTo>
                  <a:lnTo>
                    <a:pt x="5161048" y="339892"/>
                  </a:lnTo>
                  <a:lnTo>
                    <a:pt x="0" y="33989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5161048" cy="36846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6"/>
                </a:lnSpc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1731309" y="-126249"/>
            <a:ext cx="14825382" cy="10539499"/>
          </a:xfrm>
          <a:custGeom>
            <a:avLst/>
            <a:gdLst/>
            <a:ahLst/>
            <a:cxnLst/>
            <a:rect r="r" b="b" t="t" l="l"/>
            <a:pathLst>
              <a:path h="10539499" w="14825382">
                <a:moveTo>
                  <a:pt x="0" y="0"/>
                </a:moveTo>
                <a:lnTo>
                  <a:pt x="14825382" y="0"/>
                </a:lnTo>
                <a:lnTo>
                  <a:pt x="14825382" y="10539498"/>
                </a:lnTo>
                <a:lnTo>
                  <a:pt x="0" y="1053949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227" t="0" r="-1227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16125004" y="2654279"/>
            <a:ext cx="2268592" cy="7651771"/>
          </a:xfrm>
          <a:custGeom>
            <a:avLst/>
            <a:gdLst/>
            <a:ahLst/>
            <a:cxnLst/>
            <a:rect r="r" b="b" t="t" l="l"/>
            <a:pathLst>
              <a:path h="7651771" w="2268592">
                <a:moveTo>
                  <a:pt x="0" y="0"/>
                </a:moveTo>
                <a:lnTo>
                  <a:pt x="2268592" y="0"/>
                </a:lnTo>
                <a:lnTo>
                  <a:pt x="2268592" y="7651771"/>
                </a:lnTo>
                <a:lnTo>
                  <a:pt x="0" y="765177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1142886" y="6052840"/>
            <a:ext cx="2177518" cy="2177518"/>
          </a:xfrm>
          <a:custGeom>
            <a:avLst/>
            <a:gdLst/>
            <a:ahLst/>
            <a:cxnLst/>
            <a:rect r="r" b="b" t="t" l="l"/>
            <a:pathLst>
              <a:path h="2177518" w="2177518">
                <a:moveTo>
                  <a:pt x="0" y="0"/>
                </a:moveTo>
                <a:lnTo>
                  <a:pt x="2177518" y="0"/>
                </a:lnTo>
                <a:lnTo>
                  <a:pt x="2177518" y="2177518"/>
                </a:lnTo>
                <a:lnTo>
                  <a:pt x="0" y="217751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1512417" y="6689920"/>
            <a:ext cx="1438457" cy="903357"/>
          </a:xfrm>
          <a:custGeom>
            <a:avLst/>
            <a:gdLst/>
            <a:ahLst/>
            <a:cxnLst/>
            <a:rect r="r" b="b" t="t" l="l"/>
            <a:pathLst>
              <a:path h="903357" w="1438457">
                <a:moveTo>
                  <a:pt x="0" y="0"/>
                </a:moveTo>
                <a:lnTo>
                  <a:pt x="1438457" y="0"/>
                </a:lnTo>
                <a:lnTo>
                  <a:pt x="1438457" y="903357"/>
                </a:lnTo>
                <a:lnTo>
                  <a:pt x="0" y="90335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52282" t="-9785" r="-56721" b="-351853"/>
            </a:stretch>
          </a:blipFill>
        </p:spPr>
      </p:sp>
      <p:sp>
        <p:nvSpPr>
          <p:cNvPr name="TextBox 12" id="12"/>
          <p:cNvSpPr txBox="true"/>
          <p:nvPr/>
        </p:nvSpPr>
        <p:spPr>
          <a:xfrm rot="0">
            <a:off x="1716546" y="5789235"/>
            <a:ext cx="1030199" cy="2636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6"/>
              </a:lnSpc>
              <a:spcBef>
                <a:spcPct val="0"/>
              </a:spcBef>
            </a:pPr>
            <a:r>
              <a:rPr lang="en-US" sz="1632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mehr Infos: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254479" y="8201783"/>
            <a:ext cx="1954332" cy="2636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6"/>
              </a:lnSpc>
              <a:spcBef>
                <a:spcPct val="0"/>
              </a:spcBef>
            </a:pPr>
            <a:r>
              <a:rPr lang="en-US" sz="1632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https://s.ltkev.de/RiS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DAGgDdsGcjg</dc:identifier>
  <dcterms:modified xsi:type="dcterms:W3CDTF">2011-08-01T06:04:30Z</dcterms:modified>
  <cp:revision>1</cp:revision>
  <dc:title>Ruhe im Saal Thüringen (Präsentation)</dc:title>
</cp:coreProperties>
</file>